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7" r:id="rId2"/>
    <p:sldId id="258" r:id="rId3"/>
    <p:sldId id="259" r:id="rId4"/>
    <p:sldId id="292" r:id="rId5"/>
    <p:sldId id="261" r:id="rId6"/>
    <p:sldId id="262" r:id="rId7"/>
    <p:sldId id="271" r:id="rId8"/>
    <p:sldId id="263" r:id="rId9"/>
    <p:sldId id="264" r:id="rId10"/>
    <p:sldId id="273" r:id="rId11"/>
    <p:sldId id="274" r:id="rId12"/>
    <p:sldId id="293" r:id="rId13"/>
    <p:sldId id="275" r:id="rId14"/>
    <p:sldId id="276" r:id="rId15"/>
    <p:sldId id="277" r:id="rId16"/>
    <p:sldId id="288" r:id="rId17"/>
    <p:sldId id="294" r:id="rId18"/>
    <p:sldId id="281" r:id="rId19"/>
    <p:sldId id="282" r:id="rId20"/>
    <p:sldId id="296" r:id="rId21"/>
    <p:sldId id="283" r:id="rId22"/>
    <p:sldId id="284" r:id="rId23"/>
    <p:sldId id="285" r:id="rId24"/>
    <p:sldId id="290" r:id="rId25"/>
    <p:sldId id="29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18/08/2020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91305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9863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98875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506580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9631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5272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51163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8512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65446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13752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95242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16141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76749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120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0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8465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14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28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4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4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762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1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57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我有朋友至親密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Lily of the Valley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主有體貼我傷心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u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擔當一切苦難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kho-lan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all my grief has taken,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all my sorrows borne,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4694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667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在試煉主是做我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chhi-lian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及時幫助。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pang-chan.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temptation He’s my strong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and mighty tower,</a:t>
            </a:r>
          </a:p>
        </p:txBody>
      </p:sp>
    </p:spTree>
    <p:extLst>
      <p:ext uri="{BB962C8B-B14F-4D97-AF65-F5344CB8AC3E}">
        <p14:creationId xmlns:p14="http://schemas.microsoft.com/office/powerpoint/2010/main" val="793784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我甘願為主放棄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pang-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拖累我的世間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Thoa-lui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I’ve all for Him forsaken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I’ve all my idols torn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3883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以後專心要由祂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來得平安。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my heart and now He keeps 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 by His power----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665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雖朋友都離開我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long li-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且撒但要陷害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 Sat-tan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ham-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all the world forsakes me,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Satan tempts me sore,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8516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倚靠救主耶穌穩當站住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un-tang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Jesus I shall safely reach the goal.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7960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0"/>
            <a:ext cx="9906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主是極香百合花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-hap hoe,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光亮的啟明星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Kng-liang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khe-beng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the Lily of the Valley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bright and morning star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2417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096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祂是在萬人中間</a:t>
            </a:r>
            <a:endParaRPr lang="en-US" altLang="zh-TW" sz="6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ban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tiong-kan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最中我意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kai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the fairest of ten thousand </a:t>
            </a:r>
          </a:p>
          <a:p>
            <a:pPr marL="4572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my soul.</a:t>
            </a:r>
            <a:endParaRPr lang="en-US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48064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我若常常信靠祂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順從祂的旨意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Sun-than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He’ll never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leave me,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yet forsake me here,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8403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667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祂永遠不放棄我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也不相離。</a:t>
            </a:r>
            <a:endParaRPr lang="en-PH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I live by faith and do 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blessed will,</a:t>
            </a:r>
          </a:p>
        </p:txBody>
      </p:sp>
    </p:spTree>
    <p:extLst>
      <p:ext uri="{BB962C8B-B14F-4D97-AF65-F5344CB8AC3E}">
        <p14:creationId xmlns:p14="http://schemas.microsoft.com/office/powerpoint/2010/main" val="1015648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我有朋友至親密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Goa  u Peng-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-bit,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我主耶穌就是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Goa Chu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I’ve found a friend in Jesus,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everything to me,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810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如火柱四面圍我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he-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全無一項驚惶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wall of fire about me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I’ve nothing now to fear,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334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用嗎哪賞賜我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ma-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養飼我性命。</a:t>
            </a:r>
            <a:endParaRPr lang="en-US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His manna He my hungry 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soul shall fill.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12059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到天上會去見祂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Kau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zh-TW" alt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會看祂大榮光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sweeping up to glory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see His blessed face,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7873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4876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滿心歡喜平安福氣齊全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Moa-sim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chiau-chng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rivers of delight shall ever roll.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6157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0"/>
            <a:ext cx="9906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主是極香百合花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-hap hoe,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光亮的啟明星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Kng-liang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khe-beng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the Lily of the Valley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bright and morning star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34777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096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祂是在萬人中間</a:t>
            </a:r>
            <a:endParaRPr lang="en-US" altLang="zh-TW" sz="6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ban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tiong-kan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最中我意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kai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the fairest of ten thousand </a:t>
            </a:r>
          </a:p>
          <a:p>
            <a:pPr marL="4572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my soul.</a:t>
            </a:r>
            <a:endParaRPr lang="en-US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3789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祂是在萬人中間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I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ban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tiong-kan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最中我意。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kai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>
              <a:buNone/>
            </a:pPr>
            <a:endParaRPr lang="en-US" altLang="zh-TW" sz="1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the fairest of ten thousand 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my soul;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07BC20-8D4E-4101-BFCE-5568D8E4EC1A}"/>
              </a:ext>
            </a:extLst>
          </p:cNvPr>
          <p:cNvSpPr txBox="1"/>
          <p:nvPr/>
        </p:nvSpPr>
        <p:spPr>
          <a:xfrm>
            <a:off x="1981200" y="482039"/>
            <a:ext cx="8686800" cy="5893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是極香的百合花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54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Si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-hap hoe,</a:t>
            </a:r>
          </a:p>
          <a:p>
            <a:pPr marL="45720" indent="0" algn="ctr">
              <a:buNone/>
            </a:pPr>
            <a:endParaRPr lang="en-PH" sz="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sz="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使我的心歡喜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Ho-goa  e 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Lily of the valley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algn="ctr"/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Him alone I see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5749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US" altLang="zh-TW" sz="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祂且會救我洗我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一盡清潔。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it-chin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I need to cleanse and 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fully whole.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172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有憂悶主來安慰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bun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an-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有傷心主醫治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Chu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sorrow He’s my comfort,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trouble He’s my stay,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640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0"/>
            <a:ext cx="9144000" cy="5334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教我一切所有罣慮交祂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prstClr val="black"/>
                </a:solidFill>
                <a:latin typeface="Candara" panose="020E0502030303020204" pitchFamily="34" charset="0"/>
                <a:ea typeface="DFKai-SB" pitchFamily="65" charset="-120"/>
              </a:rPr>
              <a:t>        Ka goa  it-</a:t>
            </a:r>
            <a:r>
              <a:rPr lang="en-PH" sz="3500" b="1" dirty="0" err="1">
                <a:solidFill>
                  <a:prstClr val="black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sz="3500" b="1" dirty="0">
                <a:solidFill>
                  <a:prstClr val="black"/>
                </a:solidFill>
                <a:latin typeface="Candara" panose="020E0502030303020204" pitchFamily="34" charset="0"/>
                <a:ea typeface="DFKai-SB" pitchFamily="65" charset="-120"/>
              </a:rPr>
              <a:t> so  u  khoa-  </a:t>
            </a:r>
            <a:r>
              <a:rPr lang="en-PH" sz="3500" b="1" dirty="0" err="1">
                <a:solidFill>
                  <a:prstClr val="black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PH" sz="3500" b="1" dirty="0">
                <a:solidFill>
                  <a:prstClr val="black"/>
                </a:solidFill>
                <a:latin typeface="Candara" panose="020E0502030303020204" pitchFamily="34" charset="0"/>
                <a:ea typeface="DFKai-SB" pitchFamily="65" charset="-120"/>
              </a:rPr>
              <a:t>   kau   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tells me every care on Him to roll.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119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0"/>
            <a:ext cx="9906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主是極香百合花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-hap hoe,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光亮的啟明星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Kng-liang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khe-beng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the Lily of the Valley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bright and morning star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427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096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祂是在萬人中間</a:t>
            </a:r>
            <a:endParaRPr lang="en-US" altLang="zh-TW" sz="6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ban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tiong-kan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最中我意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kai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the fairest of ten thousand </a:t>
            </a:r>
          </a:p>
          <a:p>
            <a:pPr marL="4572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my soul.</a:t>
            </a:r>
            <a:endParaRPr lang="en-US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79301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1645</TotalTime>
  <Words>941</Words>
  <Application>Microsoft Office PowerPoint</Application>
  <PresentationFormat>Widescreen</PresentationFormat>
  <Paragraphs>210</Paragraphs>
  <Slides>25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224</cp:revision>
  <dcterms:created xsi:type="dcterms:W3CDTF">2018-01-05T06:11:53Z</dcterms:created>
  <dcterms:modified xsi:type="dcterms:W3CDTF">2020-08-18T03:12:20Z</dcterms:modified>
</cp:coreProperties>
</file>